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906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4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227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702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53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803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42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27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6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209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08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5B1E-F4CE-4D66-9E74-46E981906FAF}" type="datetimeFigureOut">
              <a:rPr lang="ar-SA" smtClean="0"/>
              <a:t>21/06/1442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4B0D1-3FCA-48A1-B5F9-06F8BCCD57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75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282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Session 8 SGS</a:t>
            </a:r>
            <a:endParaRPr lang="ar-SA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581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1- Why is the pressure in the left atrium of a normal individual higher than the pressure in the right atrium  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083865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19- What will happen to the ease of </a:t>
            </a:r>
            <a:r>
              <a:rPr lang="en-US" sz="3200" b="1" dirty="0" err="1" smtClean="0"/>
              <a:t>perfusing</a:t>
            </a:r>
            <a:r>
              <a:rPr lang="en-US" sz="3200" b="1" dirty="0" smtClean="0"/>
              <a:t> the brain if the pressure within the cranial cavity (the 'intracranial pressure') rises? What effect do you think this may </a:t>
            </a:r>
            <a:r>
              <a:rPr lang="en-US" sz="3200" b="1" smtClean="0"/>
              <a:t>have on arterial blood pressure and why?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02352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896" y="1188720"/>
            <a:ext cx="10515600" cy="5468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2 - Describe the changes in pressure that will be recorded if a catheter with a pressure sensor on its tip were advanced:</a:t>
            </a:r>
          </a:p>
          <a:p>
            <a:pPr marL="0" indent="0">
              <a:buNone/>
            </a:pPr>
            <a:r>
              <a:rPr lang="en-US" sz="3600" b="1" dirty="0" smtClean="0"/>
              <a:t>(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) from the inferior vena cava into the right atrium</a:t>
            </a:r>
          </a:p>
          <a:p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(ii) through the right ventricle into the pulmonary artery</a:t>
            </a:r>
          </a:p>
          <a:p>
            <a:pPr marL="0" indent="0">
              <a:buNone/>
            </a:pPr>
            <a:r>
              <a:rPr lang="en-US" sz="3600" b="1" dirty="0" smtClean="0"/>
              <a:t>(iii) into a small branch of the pulmonary arterial tree, so that its tip 'wedges' or jams into an artery and occludes it completely.</a:t>
            </a:r>
          </a:p>
          <a:p>
            <a:pPr marL="0" indent="0">
              <a:buNone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45883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3- Why might you be interested in measuring each of these pressures?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4- What will happen to the pressure in the left atrium as a subject breathes in and out?</a:t>
            </a:r>
          </a:p>
          <a:p>
            <a:pPr marL="0" indent="0">
              <a:buNone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75256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4878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5- What will happen to the pressure in the pulmonary artery if the pumping action of the left heart is compromised?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6- What effects will this change have on the lungs in the short term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7- If pulmonary arterial pressure is increased over a long period (e.g. in the case of a chronic left to right shunt as occurs with a ventricular or atrial septal defect) what effect would you expect this to have upon the resistance vessels of the pulmonary circulation?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78480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8- What will happen to ventilation/perfusion matching in the lung if some part of the pulmonary arterial tree is occluded by, say thrombus? What is this condition called?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9- Try to find out how, in principle, might you set about assessing the effectiveness of ventilation/perfusion matching in a patient's lungs?</a:t>
            </a:r>
          </a:p>
          <a:p>
            <a:pPr marL="0" indent="0">
              <a:buNone/>
            </a:pP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281969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10- Look back at your 'Mechanisms of Disease' module. What might happen to produce a partial occlusion of a coronary artery?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11 Which parts of the myocardium will be affected if a patient has an occlusion in 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) the right coronary artery</a:t>
            </a:r>
          </a:p>
          <a:p>
            <a:pPr marL="0" indent="0">
              <a:buNone/>
            </a:pPr>
            <a:r>
              <a:rPr lang="en-US" sz="3200" b="1" dirty="0" smtClean="0"/>
              <a:t> (ii) the circumflex branch of the left coronary artery </a:t>
            </a:r>
          </a:p>
          <a:p>
            <a:pPr marL="0" indent="0">
              <a:buNone/>
            </a:pPr>
            <a:r>
              <a:rPr lang="en-US" sz="3200" b="1" dirty="0" smtClean="0"/>
              <a:t>(iii) the left anterior descending coronary artery?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316777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12- Why will such an occlusion cause more problems in exercise than at rest?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13- What are the symptoms of mildly insufficient blood flow to part of the myocardium?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14 -What will happen if blood flow to part of the myocardium is dramatically reduced?</a:t>
            </a:r>
          </a:p>
        </p:txBody>
      </p:sp>
    </p:spTree>
    <p:extLst>
      <p:ext uri="{BB962C8B-B14F-4D97-AF65-F5344CB8AC3E}">
        <p14:creationId xmlns:p14="http://schemas.microsoft.com/office/powerpoint/2010/main" val="318014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15 - If these changes are not apparent at rest what would an individual have to do to reveal them?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16- What will happen to the blood flow through the brain if a subject increases their breathing ('hyperventilates') and so reduces the partial pressure of CO2 (pCO2) in arterial blood?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40071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17 - How should you deal with someone who faints because of a temporary reduction in cerebral blood flow?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18- The brain is contained within a rigid cranial cavity. What special problems might this pose for the cerebral circulation?</a:t>
            </a:r>
          </a:p>
        </p:txBody>
      </p:sp>
    </p:spTree>
    <p:extLst>
      <p:ext uri="{BB962C8B-B14F-4D97-AF65-F5344CB8AC3E}">
        <p14:creationId xmlns:p14="http://schemas.microsoft.com/office/powerpoint/2010/main" val="249844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531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Session 8 SGS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8 SGS</dc:title>
  <dc:creator>Abdul Haleem Al-Muhyi</dc:creator>
  <cp:lastModifiedBy>Abdul Haleem Al-Muhyi</cp:lastModifiedBy>
  <cp:revision>5</cp:revision>
  <dcterms:created xsi:type="dcterms:W3CDTF">2021-02-02T21:22:25Z</dcterms:created>
  <dcterms:modified xsi:type="dcterms:W3CDTF">2021-02-02T22:04:09Z</dcterms:modified>
</cp:coreProperties>
</file>